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A5B3-DE19-4F33-B135-2D87F2A54F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D35B-8DC9-4114-BE0F-AAD6826F2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0156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W</a:t>
            </a:r>
            <a:r>
              <a:rPr lang="en-US" sz="6000" dirty="0" smtClean="0"/>
              <a:t>e</a:t>
            </a:r>
            <a:r>
              <a:rPr lang="en-US" sz="6000" dirty="0" smtClean="0">
                <a:solidFill>
                  <a:srgbClr val="FFFF00"/>
                </a:solidFill>
              </a:rPr>
              <a:t>l</a:t>
            </a:r>
            <a:r>
              <a:rPr lang="en-US" sz="6000" dirty="0" smtClean="0"/>
              <a:t>c</a:t>
            </a:r>
            <a:r>
              <a:rPr lang="en-US" sz="6000" dirty="0" smtClean="0">
                <a:solidFill>
                  <a:srgbClr val="FF0000"/>
                </a:solidFill>
              </a:rPr>
              <a:t>o</a:t>
            </a:r>
            <a:r>
              <a:rPr lang="en-US" sz="6000" dirty="0" smtClean="0">
                <a:solidFill>
                  <a:srgbClr val="002060"/>
                </a:solidFill>
              </a:rPr>
              <a:t>m</a:t>
            </a:r>
            <a:r>
              <a:rPr lang="en-US" sz="6000" dirty="0" smtClean="0"/>
              <a:t>e</a:t>
            </a:r>
            <a:endParaRPr lang="en-US" sz="6000" dirty="0"/>
          </a:p>
        </p:txBody>
      </p:sp>
      <p:pic>
        <p:nvPicPr>
          <p:cNvPr id="3" name="Picture 2" descr="5966377073_2c72e211bc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399"/>
            <a:ext cx="8686800" cy="499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New words: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Lion </a:t>
            </a:r>
            <a:r>
              <a:rPr lang="en-US" sz="4000" dirty="0" smtClean="0"/>
              <a:t>= </a:t>
            </a:r>
            <a:r>
              <a:rPr lang="bn-BD" sz="4000" dirty="0" smtClean="0">
                <a:solidFill>
                  <a:srgbClr val="7030A0"/>
                </a:solidFill>
                <a:cs typeface="NikoshBAN" pitchFamily="2" charset="0"/>
              </a:rPr>
              <a:t>সিংহ </a:t>
            </a:r>
            <a:r>
              <a:rPr lang="bn-BD" sz="4000" dirty="0" smtClean="0"/>
              <a:t>  </a:t>
            </a:r>
            <a:r>
              <a:rPr lang="en-US" sz="4000" dirty="0" smtClean="0"/>
              <a:t>                </a:t>
            </a:r>
            <a:r>
              <a:rPr lang="en-US" sz="4000" dirty="0" smtClean="0">
                <a:solidFill>
                  <a:srgbClr val="002060"/>
                </a:solidFill>
              </a:rPr>
              <a:t> Mouse </a:t>
            </a:r>
            <a:r>
              <a:rPr lang="en-US" sz="4000" dirty="0" smtClean="0"/>
              <a:t>=</a:t>
            </a:r>
            <a:r>
              <a:rPr lang="bn-BD" sz="4000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cs typeface="NikoshBAN" pitchFamily="2" charset="0"/>
              </a:rPr>
              <a:t>ইঁদুর</a:t>
            </a:r>
            <a:r>
              <a:rPr lang="en-US" sz="4000" dirty="0" smtClean="0"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Forest</a:t>
            </a:r>
            <a:r>
              <a:rPr lang="bn-BD" sz="4000" dirty="0" smtClean="0"/>
              <a:t> =</a:t>
            </a:r>
            <a:r>
              <a:rPr lang="bn-BD" sz="4000" dirty="0" smtClean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cs typeface="NikoshBAN" pitchFamily="2" charset="0"/>
              </a:rPr>
              <a:t>বন</a:t>
            </a:r>
            <a:r>
              <a:rPr lang="en-US" sz="4000" dirty="0" smtClean="0">
                <a:solidFill>
                  <a:srgbClr val="FF0000"/>
                </a:solidFill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</a:rPr>
              <a:t>       </a:t>
            </a:r>
            <a:r>
              <a:rPr lang="bn-BD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Feared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bn-BD" sz="4000" dirty="0" smtClean="0"/>
              <a:t> </a:t>
            </a:r>
            <a:r>
              <a:rPr lang="bn-BD" sz="4000" dirty="0" smtClean="0">
                <a:solidFill>
                  <a:srgbClr val="FF0000"/>
                </a:solidFill>
                <a:cs typeface="NikoshBAN" pitchFamily="2" charset="0"/>
              </a:rPr>
              <a:t>ভয় পেয়েছিল</a:t>
            </a:r>
            <a:r>
              <a:rPr lang="en-US" sz="4000" dirty="0" smtClean="0">
                <a:solidFill>
                  <a:srgbClr val="FF0000"/>
                </a:solidFill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Woke up </a:t>
            </a:r>
            <a:r>
              <a:rPr lang="en-US" sz="4000" dirty="0" smtClean="0"/>
              <a:t>= </a:t>
            </a:r>
            <a:r>
              <a:rPr lang="bn-BD" sz="4000" dirty="0" smtClean="0">
                <a:solidFill>
                  <a:schemeClr val="tx2"/>
                </a:solidFill>
                <a:cs typeface="NikoshBAN" pitchFamily="2" charset="0"/>
              </a:rPr>
              <a:t>জেগে উঠেছিল</a:t>
            </a:r>
            <a:r>
              <a:rPr lang="en-US" sz="4000" dirty="0" smtClean="0">
                <a:solidFill>
                  <a:schemeClr val="tx2"/>
                </a:solidFill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NikoshBAN" pitchFamily="2" charset="0"/>
              </a:rPr>
              <a:t>Strong</a:t>
            </a:r>
            <a:r>
              <a:rPr lang="en-US" sz="4000" dirty="0" smtClean="0">
                <a:cs typeface="NikoshBAN" pitchFamily="2" charset="0"/>
              </a:rPr>
              <a:t>=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8077200" cy="2800767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Times New Roman" pitchFamily="18" charset="0"/>
              </a:rPr>
              <a:t>Lion = L-i-o-n</a:t>
            </a:r>
          </a:p>
          <a:p>
            <a:pPr algn="ctr"/>
            <a:r>
              <a:rPr lang="en-US" sz="4400" dirty="0" smtClean="0">
                <a:cs typeface="Times New Roman" pitchFamily="18" charset="0"/>
              </a:rPr>
              <a:t>Forest = F-o-r-e-s-t</a:t>
            </a:r>
          </a:p>
          <a:p>
            <a:pPr algn="ctr"/>
            <a:r>
              <a:rPr lang="en-US" sz="4400" dirty="0" smtClean="0">
                <a:cs typeface="Times New Roman" pitchFamily="18" charset="0"/>
              </a:rPr>
              <a:t>Big = B-i-g</a:t>
            </a:r>
          </a:p>
          <a:p>
            <a:pPr algn="ctr"/>
            <a:r>
              <a:rPr lang="en-US" sz="4400" dirty="0" smtClean="0">
                <a:cs typeface="Times New Roman" pitchFamily="18" charset="0"/>
              </a:rPr>
              <a:t>Sleep = S-l-e-e-p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8001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Sp</a:t>
            </a:r>
            <a:r>
              <a:rPr lang="en-US" sz="5400" dirty="0" smtClean="0"/>
              <a:t>e</a:t>
            </a:r>
            <a:r>
              <a:rPr lang="en-US" sz="5400" dirty="0" smtClean="0">
                <a:solidFill>
                  <a:srgbClr val="FF0000"/>
                </a:solidFill>
              </a:rPr>
              <a:t>ll</a:t>
            </a:r>
            <a:r>
              <a:rPr lang="en-US" sz="5400" dirty="0" smtClean="0"/>
              <a:t>i</a:t>
            </a:r>
            <a:r>
              <a:rPr lang="en-US" sz="5400" dirty="0" smtClean="0">
                <a:solidFill>
                  <a:srgbClr val="7030A0"/>
                </a:solidFill>
              </a:rPr>
              <a:t>ng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769441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Times New Roman" pitchFamily="18" charset="0"/>
              </a:rPr>
              <a:t>Group work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82000" cy="707886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 and write the name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1219200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Rose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1694688" y="25725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152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1905000" y="5181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2" cstate="print"/>
          <a:srcRect t="10687"/>
          <a:stretch>
            <a:fillRect/>
          </a:stretch>
        </p:blipFill>
        <p:spPr>
          <a:xfrm>
            <a:off x="2438400" y="2362200"/>
            <a:ext cx="3124200" cy="174587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86000"/>
            <a:ext cx="2819400" cy="1902619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72000"/>
            <a:ext cx="3276600" cy="1854548"/>
          </a:xfrm>
          <a:prstGeom prst="rect">
            <a:avLst/>
          </a:prstGeom>
        </p:spPr>
      </p:pic>
      <p:pic>
        <p:nvPicPr>
          <p:cNvPr id="11" name="Picture 10" descr="goud201408040754202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572000"/>
            <a:ext cx="2819400" cy="1843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Silent</a:t>
            </a:r>
            <a:r>
              <a:rPr lang="en-US" sz="4400" dirty="0" smtClean="0">
                <a:solidFill>
                  <a:srgbClr val="002060"/>
                </a:solidFill>
              </a:rPr>
              <a:t> Lesson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8077200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Please open at page</a:t>
            </a:r>
            <a:r>
              <a:rPr lang="en-US" sz="4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84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and put </a:t>
            </a:r>
            <a:r>
              <a:rPr lang="en-US" sz="4400" dirty="0" smtClean="0">
                <a:solidFill>
                  <a:srgbClr val="7030A0"/>
                </a:solidFill>
              </a:rPr>
              <a:t>your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finger under the lines  silently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114800"/>
            <a:ext cx="81534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cs typeface="Times New Roman" pitchFamily="18" charset="0"/>
              </a:rPr>
              <a:t>Fill in the blanks:</a:t>
            </a:r>
          </a:p>
          <a:p>
            <a:r>
              <a:rPr lang="en-US" sz="4800" dirty="0" smtClean="0">
                <a:solidFill>
                  <a:srgbClr val="7030A0"/>
                </a:solidFill>
                <a:cs typeface="Times New Roman" pitchFamily="18" charset="0"/>
              </a:rPr>
              <a:t>1.One day, a lion was --------.</a:t>
            </a:r>
          </a:p>
          <a:p>
            <a:r>
              <a:rPr lang="en-US" sz="4800" dirty="0" smtClean="0">
                <a:solidFill>
                  <a:srgbClr val="7030A0"/>
                </a:solidFill>
                <a:cs typeface="Times New Roman" pitchFamily="18" charset="0"/>
              </a:rPr>
              <a:t>2.The lion woke ----------.</a:t>
            </a:r>
            <a:endParaRPr lang="en-US" sz="4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Eva</a:t>
            </a:r>
            <a:r>
              <a:rPr lang="en-US" sz="5400" dirty="0" smtClean="0"/>
              <a:t>l</a:t>
            </a:r>
            <a:r>
              <a:rPr lang="en-US" sz="5400" dirty="0" smtClean="0">
                <a:solidFill>
                  <a:srgbClr val="7030A0"/>
                </a:solidFill>
              </a:rPr>
              <a:t>ua</a:t>
            </a:r>
            <a:r>
              <a:rPr lang="en-US" sz="5400" dirty="0" smtClean="0">
                <a:solidFill>
                  <a:srgbClr val="FFFF00"/>
                </a:solidFill>
              </a:rPr>
              <a:t>ti</a:t>
            </a:r>
            <a:r>
              <a:rPr lang="en-US" sz="5400" dirty="0" smtClean="0">
                <a:solidFill>
                  <a:srgbClr val="FF0000"/>
                </a:solidFill>
              </a:rPr>
              <a:t>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153400" cy="193899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1.</a:t>
            </a:r>
            <a:r>
              <a:rPr lang="en-US" sz="4000" dirty="0" smtClean="0">
                <a:solidFill>
                  <a:srgbClr val="FF0000"/>
                </a:solidFill>
              </a:rPr>
              <a:t>Spell </a:t>
            </a:r>
            <a:r>
              <a:rPr lang="en-US" sz="4000" dirty="0" smtClean="0">
                <a:solidFill>
                  <a:srgbClr val="7030A0"/>
                </a:solidFill>
              </a:rPr>
              <a:t>these </a:t>
            </a:r>
            <a:r>
              <a:rPr lang="en-US" sz="4000" dirty="0" smtClean="0">
                <a:solidFill>
                  <a:srgbClr val="002060"/>
                </a:solidFill>
              </a:rPr>
              <a:t>word</a:t>
            </a:r>
            <a:r>
              <a:rPr lang="en-US" sz="4000" dirty="0" smtClean="0"/>
              <a:t>:  </a:t>
            </a:r>
            <a:r>
              <a:rPr lang="en-US" sz="4000" dirty="0" smtClean="0">
                <a:solidFill>
                  <a:srgbClr val="FF0000"/>
                </a:solidFill>
              </a:rPr>
              <a:t>Lion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FFFF00"/>
                </a:solidFill>
              </a:rPr>
              <a:t>Forest</a:t>
            </a:r>
            <a:r>
              <a:rPr lang="en-US" sz="4000" dirty="0" smtClean="0">
                <a:solidFill>
                  <a:srgbClr val="7030A0"/>
                </a:solidFill>
              </a:rPr>
              <a:t>,Big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2.Write the</a:t>
            </a:r>
            <a:r>
              <a:rPr lang="en-US" sz="4000" dirty="0" smtClean="0">
                <a:solidFill>
                  <a:srgbClr val="7030A0"/>
                </a:solidFill>
              </a:rPr>
              <a:t> meaning </a:t>
            </a:r>
            <a:r>
              <a:rPr lang="en-US" sz="4000" dirty="0" smtClean="0">
                <a:solidFill>
                  <a:srgbClr val="FF0000"/>
                </a:solidFill>
              </a:rPr>
              <a:t>of these </a:t>
            </a:r>
            <a:r>
              <a:rPr lang="en-US" sz="4000" dirty="0" smtClean="0">
                <a:solidFill>
                  <a:srgbClr val="7030A0"/>
                </a:solidFill>
              </a:rPr>
              <a:t>word:</a:t>
            </a:r>
          </a:p>
          <a:p>
            <a:pPr algn="ctr"/>
            <a:r>
              <a:rPr lang="en-US" sz="4000" dirty="0" smtClean="0"/>
              <a:t>Forest</a:t>
            </a:r>
            <a:r>
              <a:rPr lang="en-US" sz="4000" dirty="0" smtClean="0">
                <a:solidFill>
                  <a:srgbClr val="7030A0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Strong</a:t>
            </a:r>
            <a:r>
              <a:rPr lang="en-US" sz="4000" dirty="0" smtClean="0">
                <a:solidFill>
                  <a:srgbClr val="7030A0"/>
                </a:solidFill>
              </a:rPr>
              <a:t>, </a:t>
            </a:r>
            <a:r>
              <a:rPr lang="en-US" sz="4000" dirty="0" smtClean="0"/>
              <a:t>Sleeping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1" animBg="1"/>
      <p:bldP spid="7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cs typeface="Times New Roman" pitchFamily="18" charset="0"/>
              </a:rPr>
              <a:t>THANKS ALL</a:t>
            </a:r>
            <a:endParaRPr lang="en-US" sz="6000" dirty="0">
              <a:cs typeface="Times New Roman" pitchFamily="18" charset="0"/>
            </a:endParaRPr>
          </a:p>
        </p:txBody>
      </p:sp>
      <p:pic>
        <p:nvPicPr>
          <p:cNvPr id="5" name="Picture 4" descr="1147580008_4602ac102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05799" cy="5029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In</a:t>
            </a:r>
            <a:r>
              <a:rPr lang="en-US" sz="5400" dirty="0" smtClean="0"/>
              <a:t>t</a:t>
            </a:r>
            <a:r>
              <a:rPr lang="en-US" sz="5400" dirty="0" smtClean="0">
                <a:solidFill>
                  <a:srgbClr val="FF0000"/>
                </a:solidFill>
              </a:rPr>
              <a:t>ro</a:t>
            </a:r>
            <a:r>
              <a:rPr lang="en-US" sz="5400" dirty="0" smtClean="0"/>
              <a:t>d</a:t>
            </a:r>
            <a:r>
              <a:rPr lang="en-US" sz="5400" dirty="0" smtClean="0">
                <a:solidFill>
                  <a:srgbClr val="00B050"/>
                </a:solidFill>
              </a:rPr>
              <a:t>uc</a:t>
            </a:r>
            <a:r>
              <a:rPr lang="en-US" sz="5400" dirty="0" smtClean="0"/>
              <a:t>in</a:t>
            </a:r>
            <a:r>
              <a:rPr lang="en-US" sz="5400" dirty="0" smtClean="0">
                <a:solidFill>
                  <a:srgbClr val="FF0000"/>
                </a:solidFill>
              </a:rPr>
              <a:t>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29458"/>
            <a:ext cx="8839200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cs typeface="NikoshBAN" pitchFamily="2" charset="0"/>
              </a:rPr>
              <a:t>Name: Md. Jahangir Alam</a:t>
            </a:r>
          </a:p>
          <a:p>
            <a:r>
              <a:rPr lang="en-US" sz="4000" dirty="0" smtClean="0">
                <a:solidFill>
                  <a:srgbClr val="7030A0"/>
                </a:solidFill>
                <a:cs typeface="NikoshBAN" pitchFamily="2" charset="0"/>
              </a:rPr>
              <a:t>Assistant Teacher</a:t>
            </a:r>
          </a:p>
          <a:p>
            <a:r>
              <a:rPr lang="en-US" sz="4000" dirty="0" smtClean="0">
                <a:solidFill>
                  <a:srgbClr val="FF0000"/>
                </a:solidFill>
                <a:cs typeface="NikoshBAN" pitchFamily="2" charset="0"/>
              </a:rPr>
              <a:t>Ashapur Govt. Primary School</a:t>
            </a:r>
          </a:p>
          <a:p>
            <a:r>
              <a:rPr lang="en-US" sz="4000" dirty="0" smtClean="0">
                <a:solidFill>
                  <a:srgbClr val="002060"/>
                </a:solidFill>
                <a:cs typeface="NikoshBAN" pitchFamily="2" charset="0"/>
              </a:rPr>
              <a:t>Ghior, Manikganj</a:t>
            </a:r>
          </a:p>
          <a:p>
            <a:r>
              <a:rPr lang="en-US" sz="4000" dirty="0" smtClean="0">
                <a:solidFill>
                  <a:srgbClr val="7030A0"/>
                </a:solidFill>
                <a:cs typeface="NikoshBAN" pitchFamily="2" charset="0"/>
              </a:rPr>
              <a:t>Mobile: </a:t>
            </a:r>
            <a:r>
              <a:rPr lang="en-US" sz="4000" dirty="0" smtClean="0">
                <a:solidFill>
                  <a:srgbClr val="7030A0"/>
                </a:solidFill>
                <a:latin typeface="+mj-lt"/>
                <a:cs typeface="NikoshBAN" pitchFamily="2" charset="0"/>
              </a:rPr>
              <a:t>01770844115</a:t>
            </a:r>
          </a:p>
          <a:p>
            <a:r>
              <a:rPr lang="en-US" sz="4000" dirty="0" smtClean="0">
                <a:solidFill>
                  <a:srgbClr val="002060"/>
                </a:solidFill>
                <a:cs typeface="NikoshBAN" pitchFamily="2" charset="0"/>
              </a:rPr>
              <a:t>E-mail: jahangiralam.ru@gmail.com</a:t>
            </a:r>
            <a:r>
              <a:rPr lang="en-US" sz="1400" dirty="0" smtClean="0">
                <a:solidFill>
                  <a:srgbClr val="002060"/>
                </a:solidFill>
                <a:cs typeface="NikoshBAN" pitchFamily="2" charset="0"/>
              </a:rPr>
              <a:t>  </a:t>
            </a:r>
          </a:p>
          <a:p>
            <a:r>
              <a:rPr lang="en-US" sz="1200" dirty="0" smtClean="0">
                <a:cs typeface="NikoshBAN" pitchFamily="2" charset="0"/>
              </a:rPr>
              <a:t>                     </a:t>
            </a:r>
            <a:endParaRPr lang="en-US" sz="1100" dirty="0">
              <a:cs typeface="NikoshBAN" pitchFamily="2" charset="0"/>
            </a:endParaRPr>
          </a:p>
        </p:txBody>
      </p:sp>
      <p:pic>
        <p:nvPicPr>
          <p:cNvPr id="4" name="Picture 3" descr="PhotoPictureResizer_160519_065926656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359269"/>
            <a:ext cx="1752600" cy="183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cs typeface="Times New Roman" pitchFamily="18" charset="0"/>
              </a:rPr>
              <a:t>Identification of Lesson</a:t>
            </a:r>
            <a:endParaRPr lang="en-US" sz="5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610600" cy="378565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cs typeface="Times New Roman" pitchFamily="18" charset="0"/>
              </a:rPr>
              <a:t>Class : Four</a:t>
            </a:r>
          </a:p>
          <a:p>
            <a:r>
              <a:rPr lang="en-US" sz="4800" dirty="0" smtClean="0">
                <a:solidFill>
                  <a:schemeClr val="tx2"/>
                </a:solidFill>
                <a:cs typeface="Times New Roman" pitchFamily="18" charset="0"/>
              </a:rPr>
              <a:t>Subject: English</a:t>
            </a:r>
          </a:p>
          <a:p>
            <a:r>
              <a:rPr lang="en-US" sz="4800" dirty="0" smtClean="0">
                <a:solidFill>
                  <a:srgbClr val="7030A0"/>
                </a:solidFill>
                <a:cs typeface="Times New Roman" pitchFamily="18" charset="0"/>
              </a:rPr>
              <a:t>Title of the lesson: The Lion and the Mouse</a:t>
            </a:r>
          </a:p>
          <a:p>
            <a:r>
              <a:rPr lang="en-US" sz="4800" dirty="0" smtClean="0">
                <a:cs typeface="Times New Roman" pitchFamily="18" charset="0"/>
              </a:rPr>
              <a:t>Part of the lesson: Lessons 1-2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cs typeface="Times New Roman" pitchFamily="18" charset="0"/>
              </a:rPr>
              <a:t>Learning Outcomes</a:t>
            </a:r>
            <a:endParaRPr lang="en-US" sz="5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483209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cs typeface="Times New Roman" pitchFamily="18" charset="0"/>
              </a:rPr>
              <a:t>The students will be able to know</a:t>
            </a:r>
            <a:r>
              <a:rPr lang="en-US" sz="4400" dirty="0" smtClean="0">
                <a:cs typeface="Times New Roman" pitchFamily="18" charset="0"/>
              </a:rPr>
              <a:t>:</a:t>
            </a:r>
          </a:p>
          <a:p>
            <a:pPr marL="742950" indent="-742950"/>
            <a:r>
              <a:rPr lang="en-US" sz="4400" dirty="0" smtClean="0">
                <a:solidFill>
                  <a:schemeClr val="tx1"/>
                </a:solidFill>
                <a:cs typeface="Times New Roman" pitchFamily="18" charset="0"/>
              </a:rPr>
              <a:t>1. The meaning of the word</a:t>
            </a:r>
          </a:p>
          <a:p>
            <a:pPr marL="742950" indent="-742950"/>
            <a:r>
              <a:rPr lang="en-US" sz="4400" dirty="0" smtClean="0">
                <a:solidFill>
                  <a:srgbClr val="FFFF00"/>
                </a:solidFill>
                <a:cs typeface="Times New Roman" pitchFamily="18" charset="0"/>
              </a:rPr>
              <a:t>2. The spelling of the word </a:t>
            </a:r>
          </a:p>
          <a:p>
            <a:pPr marL="742950" indent="-742950"/>
            <a:r>
              <a:rPr lang="en-US" sz="4400" dirty="0" smtClean="0">
                <a:solidFill>
                  <a:schemeClr val="accent2"/>
                </a:solidFill>
                <a:cs typeface="Times New Roman" pitchFamily="18" charset="0"/>
              </a:rPr>
              <a:t>3. Read the text with correct pronunciation</a:t>
            </a:r>
          </a:p>
          <a:p>
            <a:pPr marL="742950" indent="-742950"/>
            <a:r>
              <a:rPr lang="en-US" sz="4400" dirty="0" smtClean="0">
                <a:solidFill>
                  <a:srgbClr val="7030A0"/>
                </a:solidFill>
                <a:cs typeface="Times New Roman" pitchFamily="18" charset="0"/>
              </a:rPr>
              <a:t>4. Fill the blanks with correct word.</a:t>
            </a:r>
            <a:endParaRPr lang="en-US" sz="44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010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Creating emotion: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429000"/>
            <a:ext cx="7848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Telling a short story:-</a:t>
            </a:r>
          </a:p>
          <a:p>
            <a:pPr algn="ctr"/>
            <a:r>
              <a:rPr lang="en-US" sz="4000" dirty="0" smtClean="0"/>
              <a:t>About an ant and a leaf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rcRect t="10687"/>
          <a:stretch>
            <a:fillRect/>
          </a:stretch>
        </p:blipFill>
        <p:spPr>
          <a:xfrm>
            <a:off x="228600" y="355962"/>
            <a:ext cx="8610600" cy="627343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on_mouse 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1"/>
            <a:ext cx="8382000" cy="480059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38400" y="5562600"/>
            <a:ext cx="45720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Sleeping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6781800" cy="76944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Mouse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disturbs</a:t>
            </a:r>
            <a:r>
              <a:rPr lang="en-US" sz="4400" dirty="0" smtClean="0"/>
              <a:t> the lion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ud20140804075420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49768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84582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Woke up and caught  the mouse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3420986</TotalTime>
  <Words>220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Anamul Haque</cp:lastModifiedBy>
  <cp:revision>84</cp:revision>
  <dcterms:created xsi:type="dcterms:W3CDTF">2006-08-16T00:00:00Z</dcterms:created>
  <dcterms:modified xsi:type="dcterms:W3CDTF">2010-04-11T22:02:40Z</dcterms:modified>
</cp:coreProperties>
</file>